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1FE4-F27F-414E-82E6-E89ECDA6A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5BFA3-074A-4DA5-BE85-4757EFBD3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C4A10-68ED-44D9-B80B-028EB19E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62B9-5061-4F9D-BCEF-9112681F4B66}" type="datetimeFigureOut">
              <a:rPr lang="ro-RO" smtClean="0"/>
              <a:t>10.06.2022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37DD2-ECE4-48BA-BB22-EFB42761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3634C-4C26-4AA4-8A07-ECA12BB1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3238-6B64-4C61-85A2-700080BCF9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579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DEEE-5140-4297-8BC3-9E4F4D53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FF435-6315-4FE9-B47B-DD86771A4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72D8-D106-4E11-9F4C-93B15902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62B9-5061-4F9D-BCEF-9112681F4B66}" type="datetimeFigureOut">
              <a:rPr lang="ro-RO" smtClean="0"/>
              <a:t>10.06.2022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28A68-20AD-42E6-8524-80097A62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DBBBE-D51E-4ADB-9323-94390CDC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3238-6B64-4C61-85A2-700080BCF9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0796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6F80C-EA22-4E6B-B827-BFBE65CF42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C8EDE-19CF-49E0-9811-C39918715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105D6-1CD2-47DE-AA81-F88BF23F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62B9-5061-4F9D-BCEF-9112681F4B66}" type="datetimeFigureOut">
              <a:rPr lang="ro-RO" smtClean="0"/>
              <a:t>10.06.2022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63E99-4916-4C63-B3E2-5B36298F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88F1A-08AF-4E05-A009-33442017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3238-6B64-4C61-85A2-700080BCF9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4084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6A23-009A-4027-99C2-5B689BD4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3948B-4742-47E9-9E16-DF521074D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DD069-87A1-4F65-9235-C1392515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62B9-5061-4F9D-BCEF-9112681F4B66}" type="datetimeFigureOut">
              <a:rPr lang="ro-RO" smtClean="0"/>
              <a:t>10.06.2022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4D850-A59D-4978-A1B0-6EBCBF97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8C089-2B5A-4B7D-822E-E62C0BC6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3238-6B64-4C61-85A2-700080BCF9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7374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1580-0BA9-439C-8E20-079E0014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31021-F36E-48FC-8AEF-4C0AF4E37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143E4-BEC2-4173-A3C9-D47CA188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62B9-5061-4F9D-BCEF-9112681F4B66}" type="datetimeFigureOut">
              <a:rPr lang="ro-RO" smtClean="0"/>
              <a:t>10.06.2022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37060-8F4D-4B77-8CA8-238C8452D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8ADA3-9AF0-4192-BD3D-B9891391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3238-6B64-4C61-85A2-700080BCF9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8441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7B199-BA43-419D-8348-2B0446B4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345E0-0B9D-438F-B95B-D74F500F5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493A-C8F2-4DA6-9411-7CB93ACED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54B17-A17D-4A44-9180-93603151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62B9-5061-4F9D-BCEF-9112681F4B66}" type="datetimeFigureOut">
              <a:rPr lang="ro-RO" smtClean="0"/>
              <a:t>10.06.2022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041A0-706E-4A26-8F5E-83AB966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C6197-F1C8-4598-B1A6-2F6B5F4A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3238-6B64-4C61-85A2-700080BCF9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9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BA3A-69B3-4BAD-B709-ADA75F15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2B9A7-B80C-48A9-85B1-D9A06236B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4BF2C-CDD0-40F3-A802-4912ED686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5C22C-B19A-4628-885B-6F8AF7206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3CFBB-6C9B-4403-AF1E-9ACD00A23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119C6-DA7D-4C31-ABDC-FF36226F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62B9-5061-4F9D-BCEF-9112681F4B66}" type="datetimeFigureOut">
              <a:rPr lang="ro-RO" smtClean="0"/>
              <a:t>10.06.2022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8149A6-5091-45A1-A2C3-BCF89108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13EDD-8DDA-4553-BB66-7D65FA75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3238-6B64-4C61-85A2-700080BCF9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958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72D7C-9CEA-424B-BAF9-43B56BF4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AE22A-EF7B-4610-A6BC-BD7B1C7F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62B9-5061-4F9D-BCEF-9112681F4B66}" type="datetimeFigureOut">
              <a:rPr lang="ro-RO" smtClean="0"/>
              <a:t>10.06.2022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41530-7ED7-4B8E-AECB-1AA04479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707F2-40EB-4930-847A-A65F5145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3238-6B64-4C61-85A2-700080BCF9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1336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8AFED-982C-409E-9B02-E90E4618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62B9-5061-4F9D-BCEF-9112681F4B66}" type="datetimeFigureOut">
              <a:rPr lang="ro-RO" smtClean="0"/>
              <a:t>10.06.2022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B6BB9A-AD3A-46B6-97CC-22D76B73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BD1AD-2A4A-48CB-A3FD-C2A48A16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3238-6B64-4C61-85A2-700080BCF9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845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D0D9F-1654-4D2F-85D4-8E61242E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187C3-575E-4E10-8A5D-F1AA04CE2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B7BBB-8150-43F7-94B9-2CE9F5C65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EED5F-FB03-406C-980E-61E9FB07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62B9-5061-4F9D-BCEF-9112681F4B66}" type="datetimeFigureOut">
              <a:rPr lang="ro-RO" smtClean="0"/>
              <a:t>10.06.2022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BBC0F-89B2-4CC1-80C2-4FD51D80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58D2A-34E6-437D-B25D-0746FB0D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3238-6B64-4C61-85A2-700080BCF9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322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B724-E07D-4748-8EE9-4A3FD99C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894D4-D87A-4FA8-8067-4B4DFF8FE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05127-C054-4097-B53D-EFCEB648B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E1834-F6A9-45EE-9F10-8A2F29A1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62B9-5061-4F9D-BCEF-9112681F4B66}" type="datetimeFigureOut">
              <a:rPr lang="ro-RO" smtClean="0"/>
              <a:t>10.06.2022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1F72E-5C91-4776-B685-9147189B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F091B-0D73-4AD1-AB5D-C66259D7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B3238-6B64-4C61-85A2-700080BCF9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312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8E9019-AE49-4AC2-B87B-2D89F364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159B8-81C5-409D-B192-724AEB104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F70A5-EA4D-410E-8DC8-98174F0F2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962B9-5061-4F9D-BCEF-9112681F4B66}" type="datetimeFigureOut">
              <a:rPr lang="ro-RO" smtClean="0"/>
              <a:t>10.06.2022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D6C15-AEBE-4597-9982-45AE224EF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8B2CF-9C8D-4AD5-9C53-74E0DF181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B3238-6B64-4C61-85A2-700080BCF99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4759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00701-EA6F-4BA6-BC07-AC0234D86A96}"/>
              </a:ext>
            </a:extLst>
          </p:cNvPr>
          <p:cNvSpPr txBox="1"/>
          <p:nvPr/>
        </p:nvSpPr>
        <p:spPr>
          <a:xfrm rot="20883552">
            <a:off x="-1908667" y="205705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 în Bulgaria!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FDF442-0A76-436B-95B7-936386209C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787" y="0"/>
            <a:ext cx="3859213" cy="6860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DE3548-1845-4FFA-9E8F-444F9CA41BD7}"/>
              </a:ext>
            </a:extLst>
          </p:cNvPr>
          <p:cNvSpPr txBox="1"/>
          <p:nvPr/>
        </p:nvSpPr>
        <p:spPr>
          <a:xfrm>
            <a:off x="340930" y="3920891"/>
            <a:ext cx="833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doamna profesoară Alina Elena Munteanu!</a:t>
            </a:r>
          </a:p>
        </p:txBody>
      </p:sp>
    </p:spTree>
    <p:extLst>
      <p:ext uri="{BB962C8B-B14F-4D97-AF65-F5344CB8AC3E}">
        <p14:creationId xmlns:p14="http://schemas.microsoft.com/office/powerpoint/2010/main" val="5637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5E9BA7-8E32-4DA5-9DDE-41CB579A39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729" y="1210982"/>
            <a:ext cx="3327027" cy="4436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EACB0-7C84-4219-812B-D2D1E615815B}"/>
              </a:ext>
            </a:extLst>
          </p:cNvPr>
          <p:cNvSpPr txBox="1"/>
          <p:nvPr/>
        </p:nvSpPr>
        <p:spPr>
          <a:xfrm>
            <a:off x="322729" y="1129552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În final, pot să vă spun că sunt un băiat norocos, că-mi iubesc mult dascălii și vă mulțumesc mult pentru această șansă, de a face parte de acest program.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51ADA-28E3-47FA-8A0B-0F8A8496C54D}"/>
              </a:ext>
            </a:extLst>
          </p:cNvPr>
          <p:cNvSpPr txBox="1"/>
          <p:nvPr/>
        </p:nvSpPr>
        <p:spPr>
          <a:xfrm rot="1383928">
            <a:off x="217110" y="3460372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 mulțumesc!</a:t>
            </a:r>
          </a:p>
        </p:txBody>
      </p:sp>
    </p:spTree>
    <p:extLst>
      <p:ext uri="{BB962C8B-B14F-4D97-AF65-F5344CB8AC3E}">
        <p14:creationId xmlns:p14="http://schemas.microsoft.com/office/powerpoint/2010/main" val="386756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C09E97-33B7-4389-9F13-B5A6B64E2B1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Mă numesc Rotaru Alexandru-Ionuț și sunt elev în clasa a XI-a D, Liceul Teoretic „Miron Costin” Iași.</a:t>
            </a: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Pentru mine, această experiență Erasmus în Ruse, Bulgaria a fost extraordinar. Este pentru prima oară când plec singur, fără familia mea, dar însoțit de minunata mea profesoară de limba engleză – Alina Elena Munteanu.</a:t>
            </a: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Am plecat duminică, 22-V-2022, am ajuns în jurul orei 16:00 în Ruse, ne-am cazat la Dunav Hotel, Ruse.</a:t>
            </a:r>
          </a:p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Luni 23-V-2022, după micul dejun, am participat la un atelier, în cadrul căruia am discutat despre autocunoaștere și ne-am analizat punctele forte și slăbiciunile.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471D8A-DF33-4A10-B410-4A407AFA54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586" y="2106706"/>
            <a:ext cx="2672603" cy="4751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E1AC4C-5CA7-4A0A-AFE4-BA99781F9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792" y="2106703"/>
            <a:ext cx="2672603" cy="47512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4DEEB1-CDF1-4B37-B520-71BDD05450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189" y="2106704"/>
            <a:ext cx="2672603" cy="47512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BB0883-F94C-4289-8738-04685637E2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395" y="2106702"/>
            <a:ext cx="2672605" cy="475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9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CC476D-C3EF-4AE3-8B63-99F69F6EA9FA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După prânz, am avut o activitate culturală. Fiecare și-a prezentat țara de unde au venit: România, Portugalia, Grecia, Italia și țara gazdă, Bulgaria. Mi-am prezentat țara mea, pe regiuni cu cele mai importante zone turistice, atașând fotografii din excursiile mele.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976F5-6C2B-452E-8E84-402F1CABD4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5663"/>
            <a:ext cx="5244353" cy="2949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940975-FF08-453A-8E8F-5CBDFD1986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645" y="1015662"/>
            <a:ext cx="5244355" cy="2949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E63E2-32F9-403A-8942-D9B6A920AB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08053"/>
            <a:ext cx="5244353" cy="2949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7A6103-46D3-4C4F-B93F-973587FF95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975" y="3965611"/>
            <a:ext cx="5142025" cy="28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1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438477-E45F-448B-A9D7-D24870260B7B}"/>
              </a:ext>
            </a:extLst>
          </p:cNvPr>
          <p:cNvSpPr txBox="1"/>
          <p:nvPr/>
        </p:nvSpPr>
        <p:spPr>
          <a:xfrm>
            <a:off x="320512" y="523422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În finalul proiectului meu, am amintit de un dans tradițional românesc – Călușarii și de tradițiile de crăciun și anul nou: colinde și plugușorul.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32F16E-0521-49FD-88D6-7FFA526644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1" y="1455912"/>
            <a:ext cx="6096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D009AF-E2AD-4597-9BAD-60B9D6B86B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946865"/>
            <a:ext cx="6096000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A45B25-191B-405A-8FBF-BE4BD68693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Mi-am prezentat orașul meu drag, Iași invitându-i să ne viziteze.</a:t>
            </a:r>
          </a:p>
        </p:txBody>
      </p:sp>
    </p:spTree>
    <p:extLst>
      <p:ext uri="{BB962C8B-B14F-4D97-AF65-F5344CB8AC3E}">
        <p14:creationId xmlns:p14="http://schemas.microsoft.com/office/powerpoint/2010/main" val="38769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FCFA75-4848-4754-BFF0-4DE221945C01}"/>
              </a:ext>
            </a:extLst>
          </p:cNvPr>
          <p:cNvSpPr txBox="1"/>
          <p:nvPr/>
        </p:nvSpPr>
        <p:spPr>
          <a:xfrm>
            <a:off x="0" y="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Marți, 24-V-2022, am participat la un atelier unde s-a discutat despre jobul de vis, o activitate menită să mă ajute în alegerea meseriei potrivite. Am făcut două fișe cu punctele slabe și punctele forte și am învățat cum să îmi depășesc punctele slabe.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Am participat la o activitate „Steaua Nordului” – o planificare a pașilor pentru a ajunge la un scop – un joc de simulare pentru obținerea unei meserii.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B3089-D62F-4B05-93CD-37FBDBE5E2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86" y="1631216"/>
            <a:ext cx="1904914" cy="3388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F713F6-65BE-4E16-8170-97E03295D2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245" y="1631216"/>
            <a:ext cx="1905841" cy="33881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936AE3-76E9-4EF2-8177-47DF81810E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403" y="1631215"/>
            <a:ext cx="1905842" cy="33881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97C311-3683-4FE6-8112-F2A5F1980CC0}"/>
              </a:ext>
            </a:extLst>
          </p:cNvPr>
          <p:cNvSpPr txBox="1"/>
          <p:nvPr/>
        </p:nvSpPr>
        <p:spPr>
          <a:xfrm>
            <a:off x="15045" y="1631215"/>
            <a:ext cx="6460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După-amiază, am vizitat Muzeul de Științe ale Naturii și o patiserie particulară „Habitati” cu produse bio de la producătorii locali.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4B19C1-891E-4FE1-9F62-F341C8DCB7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107" y="5019377"/>
            <a:ext cx="2535550" cy="18386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A504E2-35E2-4A14-A2E4-4FBD52CD06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690" y="5019377"/>
            <a:ext cx="3268663" cy="18386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B0FDCF-51AA-41CE-B3CC-03CA61C9CB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5" y="2646878"/>
            <a:ext cx="1595232" cy="28373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38A843-72CB-493C-B02B-337D89A2818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173" y="2646878"/>
            <a:ext cx="1595232" cy="2837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A00D63-0A27-4E1F-8777-7B0EECD26DF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748" y="2646878"/>
            <a:ext cx="1595232" cy="28373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CA9029-3A94-46CA-9573-520CB3363FD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458" y="2646878"/>
            <a:ext cx="1595232" cy="28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6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D56003-9B65-45FB-89A5-87C4B6BE34B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Miercuri, 25-V-2022, am participat la atelierul, unde am învățat să redactez un CV și a unei scrisori de motivație. După prânz, am fost la biblioteca din Ruse și am cântat la pian.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C541F2-F65F-468B-ABD9-679927DFBD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404" y="1268180"/>
            <a:ext cx="2800595" cy="3734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4F0D4B-A219-4D13-8BB5-429E6879DD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7887"/>
            <a:ext cx="2763615" cy="3684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69EA3E-CC07-4CBD-83A7-F1755E934B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049" y="2271674"/>
            <a:ext cx="4384879" cy="24652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150487-F553-4572-8339-CE9F4B6644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391037"/>
            <a:ext cx="4384879" cy="24652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2E3A7A-EDE2-44DB-B6AB-5AB2CFC4A8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757" y="4933925"/>
            <a:ext cx="3422243" cy="19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4E716D-17AF-4CFF-9973-59DFA76D115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Am vizitat Muzeul de Istorie din Ruse.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E8EEB-2CF8-4572-A96A-954C738127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0110"/>
            <a:ext cx="5378823" cy="3024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73C9C2-0E50-4211-B732-A10FEDBFBA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1"/>
            <a:ext cx="1926937" cy="3427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BC22CC-F0C0-4AA5-8666-C72BB2468D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176" y="400110"/>
            <a:ext cx="5378824" cy="3024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2F068E-5096-4620-AE53-8515927F8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429000"/>
            <a:ext cx="6096001" cy="34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3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2D17CD-F785-4AE0-A328-597B4E61017A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Joi, 26-V-2022, la atelierul de dimineață, am învățat cum să mă comport la un interviu de angajare, cum să abordez situația, cum să răspund la întrebări.</a:t>
            </a:r>
          </a:p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Am vizitat o școală vocațională, „Lazarova”. Am vizitat un atelier meșteșugăresc – în care ni s-au prezentat produse artizanale (broderie, țesături) și totodata ni s-a arătat cum se confecționează instrumentul muzical „Gadulka”.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FA235-28EE-4248-8D58-0C82810C85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1323439"/>
            <a:ext cx="3992283" cy="2994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6F64BB-A9A1-4B74-BC1B-7DEDCB2275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89" y="1266266"/>
            <a:ext cx="3451411" cy="2588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35199A-8766-42FF-97B2-E6289A561A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857" y="3854824"/>
            <a:ext cx="3992283" cy="2994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9E82BB-D3E0-4ACE-A87C-B8E59D27C8D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17" y="3863788"/>
            <a:ext cx="3992283" cy="29942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EB6F52-7A52-4374-A485-AE5675F73D3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88" y="1323439"/>
            <a:ext cx="1536769" cy="2572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6F64BB-A9A1-4B74-BC1B-7DEDCB2275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589" y="1323439"/>
            <a:ext cx="3451411" cy="25885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9E82BB-D3E0-4ACE-A87C-B8E59D27C8D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717" y="3920961"/>
            <a:ext cx="3992283" cy="29942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EB6F52-7A52-4374-A485-AE5675F73D3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088" y="1380612"/>
            <a:ext cx="1536769" cy="25728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6FA235-28EE-4248-8D58-0C82810C85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580" y="1355961"/>
            <a:ext cx="3992283" cy="29942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6F64BB-A9A1-4B74-BC1B-7DEDCB2275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012" y="1355961"/>
            <a:ext cx="3451411" cy="25885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9E82BB-D3E0-4ACE-A87C-B8E59D27C8D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140" y="3953483"/>
            <a:ext cx="3992283" cy="29942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EB6F52-7A52-4374-A485-AE5675F73D3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511" y="1413134"/>
            <a:ext cx="1536769" cy="25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1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E4CE4D-45D7-451B-8AB1-9827AD7D6124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Vineri, 27-V-2022, am vizitat o cramă „Seven Generation”.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50D568-39FE-4414-903E-9EA7AD8A3F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094" y="4305299"/>
            <a:ext cx="3403601" cy="2552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196067-89DD-4AFF-8141-ABBC8F7D4D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895" y="1197968"/>
            <a:ext cx="2665505" cy="19991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65FAC6-CA38-4F19-87F3-A90D1A6F78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324" y="1197968"/>
            <a:ext cx="2665505" cy="19991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D18DC7-C194-4BC3-9E41-3FA3AEBFEE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61" y="1197968"/>
            <a:ext cx="2665505" cy="19991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B0CDEC-E30A-4054-B157-235E0C4689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8103" y="1197968"/>
            <a:ext cx="2665505" cy="19991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8F528E-A25D-4ADD-BB2A-ED241C43EEE9}"/>
              </a:ext>
            </a:extLst>
          </p:cNvPr>
          <p:cNvSpPr txBox="1"/>
          <p:nvPr/>
        </p:nvSpPr>
        <p:spPr>
          <a:xfrm>
            <a:off x="7824695" y="4307539"/>
            <a:ext cx="4367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După prânz, am analizat activitățiile desfășurate în săptămâna 22-26-V-2022.</a:t>
            </a:r>
          </a:p>
        </p:txBody>
      </p:sp>
    </p:spTree>
    <p:extLst>
      <p:ext uri="{BB962C8B-B14F-4D97-AF65-F5344CB8AC3E}">
        <p14:creationId xmlns:p14="http://schemas.microsoft.com/office/powerpoint/2010/main" val="33293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25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Rotaru Mihai</dc:creator>
  <cp:lastModifiedBy>gabi</cp:lastModifiedBy>
  <cp:revision>82</cp:revision>
  <dcterms:created xsi:type="dcterms:W3CDTF">2022-06-03T17:08:41Z</dcterms:created>
  <dcterms:modified xsi:type="dcterms:W3CDTF">2022-06-10T19:10:53Z</dcterms:modified>
</cp:coreProperties>
</file>